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риборы </a:t>
            </a:r>
            <a:r>
              <a:rPr lang="ru-RU" dirty="0"/>
              <a:t>для поиска пустот и неоднородностей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733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Работа </a:t>
            </a:r>
            <a:r>
              <a:rPr lang="ru-RU" dirty="0" smtClean="0"/>
              <a:t>устройства </a:t>
            </a:r>
            <a:r>
              <a:rPr lang="ru-RU" b="1" dirty="0"/>
              <a:t>УПН-РМ1401М-П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основана </a:t>
            </a:r>
            <a:r>
              <a:rPr lang="ru-RU" dirty="0"/>
              <a:t>на детектировании рассеянного гамма излучения от встроенного источника </a:t>
            </a:r>
            <a:r>
              <a:rPr lang="ru-RU" baseline="30000" dirty="0"/>
              <a:t>133</a:t>
            </a:r>
            <a:r>
              <a:rPr lang="ru-RU" dirty="0"/>
              <a:t>Ba при перемещении УПН-РМ1401М-П вдоль поверхности инспектируемого объекта.</a:t>
            </a:r>
          </a:p>
          <a:p>
            <a:r>
              <a:rPr lang="ru-RU" dirty="0"/>
              <a:t>Интенсивность рассеянного гамма излучения от заполненного пространства (например, скрытые вложения в автомобильной шине) будет больше, чем от незаполненного пространства (воздух).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80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Предназначение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Приборы для поиска пустот и неоднородностей предназначены для обнаружения тайников и вложений</a:t>
            </a:r>
            <a:endParaRPr lang="ru-RU" dirty="0"/>
          </a:p>
        </p:txBody>
      </p:sp>
      <p:sp>
        <p:nvSpPr>
          <p:cNvPr id="4" name="AutoShape 2" descr="Картинки по запросу приборы для поиска пустот и неоднородносте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048"/>
            <a:ext cx="3273152" cy="216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61048"/>
            <a:ext cx="3168352" cy="216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508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"Кайма"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обеспечивает поиск воздушных полостей в кирпичных и бетонных стенах и перекрытиях. Его принцип действия основывается на свойстве электромагнитных волн частично отражаться от границ раздела двух сред различной плотности</a:t>
            </a:r>
            <a:endParaRPr lang="ru-RU" sz="2800" dirty="0"/>
          </a:p>
        </p:txBody>
      </p:sp>
      <p:pic>
        <p:nvPicPr>
          <p:cNvPr id="3074" name="Picture 2" descr="Картинки по запросу прибор кайм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4005064"/>
            <a:ext cx="3604113" cy="2433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749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Отраженный сигнал, представляющий собой часть излученной прибором волны, обрабатывается и поступает на стрелочный и звуковой индикатор. Дальность обнаружения пустот зависит от их размера и составляет от 60 до 250 мм, на показания прибора не влияет то, что полость может быть заполнена различными вложениями.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713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"Жасмин"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8686800" cy="4525963"/>
          </a:xfrm>
        </p:spPr>
        <p:txBody>
          <a:bodyPr/>
          <a:lstStyle/>
          <a:p>
            <a:r>
              <a:rPr lang="ru-RU" dirty="0"/>
              <a:t>предназначен для обнаружения габаритных тайников, расположенных в грунте, кирпичных и бетонных стенах на больших глубинах. В приборе используется импульсное излучение. Обнаружение неоднородности осуществляется по времени задержки прихода отраженного сигнала.</a:t>
            </a:r>
            <a:endParaRPr lang="ru-RU" dirty="0"/>
          </a:p>
        </p:txBody>
      </p:sp>
      <p:pic>
        <p:nvPicPr>
          <p:cNvPr id="4098" name="Picture 2" descr="Картинки по запросу прибор жасм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221088"/>
            <a:ext cx="2520280" cy="231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601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Максимальная глубина обнаружения составляет 50 см для пустот, расположенных в глинистых и песчаных грунтах. В кирпичных стенах прибором можно обнаружить полости на глубине до 50 см, в бетонных - 20 см. В комплект дополнительно входит устройство для сверления и эндоскоп для осмотра содержимого полости через просверленное отверстие.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0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Прибор для поиска неоднородностей </a:t>
            </a:r>
            <a:r>
              <a:rPr lang="ru-RU" b="1" dirty="0" smtClean="0"/>
              <a:t>"</a:t>
            </a:r>
            <a:r>
              <a:rPr lang="ru-RU" b="1" dirty="0"/>
              <a:t>Циклоп-2"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Предназначен для неразрушающего контроля строительных конструкций (кирпичной кладки, стеновых панелей, бетонных и железобетонных монолитов, и т.п.) с целью обнаружения скрытых предметов (проводов, арматуры, различных неоднородностей и инородных тел), пустот, а также получения изображения внутренней структуры исследуемого объекта.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4653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Технические характеристики: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Глубина </a:t>
            </a:r>
            <a:r>
              <a:rPr lang="ru-RU" sz="2800" dirty="0"/>
              <a:t>обнаружения предметов (неоднородностей), мм: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в бетоне	до 100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в кирпичной кладке	до 200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в сухой штукатурке	до 250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в дереве	до 250</a:t>
            </a:r>
          </a:p>
          <a:p>
            <a:r>
              <a:rPr lang="ru-RU" sz="2800" dirty="0"/>
              <a:t>Напряжение питания, В: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от промышленной сети с частотой 50 (60) Гц,	220 ±10%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</a:t>
            </a:r>
            <a:r>
              <a:rPr lang="ru-RU" sz="2800" dirty="0"/>
              <a:t>от источника постоянного тока	12</a:t>
            </a:r>
          </a:p>
          <a:p>
            <a:r>
              <a:rPr lang="ru-RU" sz="2800" dirty="0"/>
              <a:t>Масса комплекта, кг	3,5</a:t>
            </a:r>
          </a:p>
          <a:p>
            <a:endParaRPr lang="ru-RU" dirty="0"/>
          </a:p>
        </p:txBody>
      </p:sp>
      <p:pic>
        <p:nvPicPr>
          <p:cNvPr id="4" name="Рисунок 3" descr="рибор для поиска неоднородностей (замаскированных объектов) в различных средах &quot;Циклоп-2&quot;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071111"/>
            <a:ext cx="2381250" cy="1581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9101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Устройство поиска неоднородностей плотности вещества УПН-РМ1401М-П (Детектор контрабанды)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16832"/>
            <a:ext cx="6552728" cy="4525963"/>
          </a:xfrm>
        </p:spPr>
        <p:txBody>
          <a:bodyPr/>
          <a:lstStyle/>
          <a:p>
            <a:r>
              <a:rPr lang="ru-RU" sz="2800" dirty="0"/>
              <a:t>Устройство поиска неоднородностей плотности вещества (пустот или вложений) за перегородками или </a:t>
            </a:r>
            <a:r>
              <a:rPr lang="ru-RU" sz="2800" dirty="0" smtClean="0"/>
              <a:t>стенками</a:t>
            </a:r>
          </a:p>
          <a:p>
            <a:r>
              <a:rPr lang="ru-RU" sz="2800" dirty="0"/>
              <a:t>Детектор контрабанды УПН- РМ1401М-П является легким переносным устройством для поиска и обнаружения скрытых вложений или пустот за перегородками и стенками.</a:t>
            </a:r>
          </a:p>
          <a:p>
            <a:endParaRPr lang="ru-RU" dirty="0"/>
          </a:p>
        </p:txBody>
      </p:sp>
      <p:pic>
        <p:nvPicPr>
          <p:cNvPr id="4" name="Рисунок 3" descr="http://polimaster.ru/files/product/image/1198831554183_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503" y="2420888"/>
            <a:ext cx="2764532" cy="2304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51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</TotalTime>
  <Words>315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Приборы для поиска пустот и неоднородностей</vt:lpstr>
      <vt:lpstr>Предназначение</vt:lpstr>
      <vt:lpstr>"Кайма" </vt:lpstr>
      <vt:lpstr>Презентация PowerPoint</vt:lpstr>
      <vt:lpstr>"Жасмин"</vt:lpstr>
      <vt:lpstr>Презентация PowerPoint</vt:lpstr>
      <vt:lpstr>Прибор для поиска неоднородностей "Циклоп-2" </vt:lpstr>
      <vt:lpstr>Технические характеристики: </vt:lpstr>
      <vt:lpstr>Устройство поиска неоднородностей плотности вещества УПН-РМ1401М-П (Детектор контрабанды) </vt:lpstr>
      <vt:lpstr>Работа устройства УПН-РМ1401М-П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Приборы для поиска пустот и неоднородностей</dc:title>
  <dc:creator>Старцев</dc:creator>
  <cp:lastModifiedBy>Старцев</cp:lastModifiedBy>
  <cp:revision>4</cp:revision>
  <dcterms:created xsi:type="dcterms:W3CDTF">2016-10-12T14:23:10Z</dcterms:created>
  <dcterms:modified xsi:type="dcterms:W3CDTF">2016-10-12T14:55:00Z</dcterms:modified>
</cp:coreProperties>
</file>